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with dark hair&#10;&#10;Description automatically generated">
            <a:extLst>
              <a:ext uri="{FF2B5EF4-FFF2-40B4-BE49-F238E27FC236}">
                <a16:creationId xmlns:a16="http://schemas.microsoft.com/office/drawing/2014/main" id="{4350B7EA-010A-FC40-F973-C2C72EB117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105" b="11105"/>
          <a:stretch>
            <a:fillRect/>
          </a:stretch>
        </p:blipFill>
        <p:spPr>
          <a:xfrm>
            <a:off x="505926" y="1198003"/>
            <a:ext cx="2189148" cy="2180461"/>
          </a:xfrm>
        </p:spPr>
      </p:pic>
      <p:pic>
        <p:nvPicPr>
          <p:cNvPr id="35" name="Picture Placeholder 34" descr="A person standing in a rocky area&#10;&#10;Description automatically generated">
            <a:extLst>
              <a:ext uri="{FF2B5EF4-FFF2-40B4-BE49-F238E27FC236}">
                <a16:creationId xmlns:a16="http://schemas.microsoft.com/office/drawing/2014/main" id="{FD31B9C7-64D9-77D5-2DA8-6C4AC6DFE1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742" b="13742"/>
          <a:stretch>
            <a:fillRect/>
          </a:stretch>
        </p:blipFill>
        <p:spPr>
          <a:xfrm>
            <a:off x="5911188" y="4023356"/>
            <a:ext cx="2972930" cy="2834643"/>
          </a:xfrm>
        </p:spPr>
      </p:pic>
      <p:pic>
        <p:nvPicPr>
          <p:cNvPr id="37" name="Picture Placeholder 36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5592BC9C-9A9B-412E-9CD9-FFB9A1CDF8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816" b="1816"/>
          <a:stretch>
            <a:fillRect/>
          </a:stretch>
        </p:blipFill>
        <p:spPr>
          <a:xfrm>
            <a:off x="8884118" y="4031309"/>
            <a:ext cx="2972930" cy="282669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B2B Dairy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13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yrs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Challenging work to stretch myself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Wife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Reading , watching football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Daal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roti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Vipin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Patel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Vipin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463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Before coming to Nigeria , I had no idea of Chelsea or Arsenal. But now , I can name their playing eleven.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9954</TotalTime>
  <Words>124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2025-07-09T09:59:42Z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